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F3ED740B-1190-47D8-BB59-A3B9E604814C}">
          <p14:sldIdLst>
            <p14:sldId id="256"/>
            <p14:sldId id="262"/>
            <p14:sldId id="263"/>
            <p14:sldId id="264"/>
            <p14:sldId id="265"/>
            <p14:sldId id="266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484" y="304802"/>
            <a:ext cx="11273367" cy="1006475"/>
          </a:xfrm>
        </p:spPr>
        <p:txBody>
          <a:bodyPr wrap="square" anchor="b">
            <a:normAutofit/>
          </a:bodyPr>
          <a:lstStyle>
            <a:lvl1pPr algn="l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8534400" cy="550862"/>
          </a:xfrm>
        </p:spPr>
        <p:txBody>
          <a:bodyPr wrap="square">
            <a:noAutofit/>
          </a:bodyPr>
          <a:lstStyle>
            <a:lvl1pPr marL="0" indent="0" algn="l">
              <a:buNone/>
              <a:defRPr sz="3600">
                <a:solidFill>
                  <a:srgbClr val="66CC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7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1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6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40"/>
            <a:ext cx="10972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5"/>
            <a:ext cx="10972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7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2933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3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12932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932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9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3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7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2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1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4B30BD-8C48-42E1-9968-C9141A2B4EB5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CC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BE85-1B21-44CE-B607-E9FCD829B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Beyond Death’s Door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05C1-9BA6-492B-944D-1806DC552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6631516" cy="550862"/>
          </a:xfrm>
        </p:spPr>
        <p:txBody>
          <a:bodyPr/>
          <a:lstStyle/>
          <a:p>
            <a:r>
              <a:rPr lang="en-US" sz="4400" b="1" dirty="0"/>
              <a:t>The Last Things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0E1B3-1624-4190-9FAB-6C1300007634}"/>
              </a:ext>
            </a:extLst>
          </p:cNvPr>
          <p:cNvSpPr txBox="1"/>
          <p:nvPr/>
        </p:nvSpPr>
        <p:spPr>
          <a:xfrm>
            <a:off x="480484" y="2209800"/>
            <a:ext cx="4243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Matthew 25:31-46</a:t>
            </a:r>
          </a:p>
        </p:txBody>
      </p:sp>
    </p:spTree>
    <p:extLst>
      <p:ext uri="{BB962C8B-B14F-4D97-AF65-F5344CB8AC3E}">
        <p14:creationId xmlns:p14="http://schemas.microsoft.com/office/powerpoint/2010/main" val="6950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61E3-7A0B-4C19-948E-46A23CCF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Jesus Is Coming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22FFA-E4F1-415E-93BC-F9CE06CCC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5200" dirty="0"/>
              <a:t>The Bible teaches that Jesus is coming again</a:t>
            </a:r>
          </a:p>
          <a:p>
            <a:r>
              <a:rPr lang="en-US" sz="5200" dirty="0"/>
              <a:t>The Bible teaches that Jesus is coming again with no signs - Mark 13:32</a:t>
            </a:r>
          </a:p>
          <a:p>
            <a:r>
              <a:rPr lang="en-US" sz="5200" dirty="0"/>
              <a:t>The Bible teaches that Jesus is coming but not back to the earth - 1 Thessalonians 4:13-18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A3E7F9-A0E4-4C73-B571-FFBAD8A84DAB}"/>
              </a:ext>
            </a:extLst>
          </p:cNvPr>
          <p:cNvSpPr/>
          <p:nvPr/>
        </p:nvSpPr>
        <p:spPr>
          <a:xfrm>
            <a:off x="609600" y="2895600"/>
            <a:ext cx="10972800" cy="1739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 dirty="0"/>
              <a:t>Jesus promised that He would come again - John 14:1-3; Matthew 25:31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FEBA9E-60C6-41F2-8AFD-90BEA97A3DF1}"/>
              </a:ext>
            </a:extLst>
          </p:cNvPr>
          <p:cNvSpPr/>
          <p:nvPr/>
        </p:nvSpPr>
        <p:spPr>
          <a:xfrm>
            <a:off x="609600" y="2895600"/>
            <a:ext cx="10972800" cy="1739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 dirty="0"/>
              <a:t>The angels announced that Jesus would come again - Acts 1:11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51B52D-19D1-4B93-B52B-3F9D896A3B05}"/>
              </a:ext>
            </a:extLst>
          </p:cNvPr>
          <p:cNvSpPr/>
          <p:nvPr/>
        </p:nvSpPr>
        <p:spPr>
          <a:xfrm>
            <a:off x="609600" y="2895600"/>
            <a:ext cx="10972800" cy="1739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 dirty="0"/>
              <a:t>The apostles taught that Jesus would come again - 1 Thessalonians 1:9-10; Hebrews 9:28; 2 Peter 3:10</a:t>
            </a:r>
          </a:p>
        </p:txBody>
      </p:sp>
    </p:spTree>
    <p:extLst>
      <p:ext uri="{BB962C8B-B14F-4D97-AF65-F5344CB8AC3E}">
        <p14:creationId xmlns:p14="http://schemas.microsoft.com/office/powerpoint/2010/main" val="49401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B4F822-8554-4AE3-AF74-CA8D61DA3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All The Dead Will Be Raised</a:t>
            </a:r>
            <a:endParaRPr lang="en-US" sz="4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63B5D3-8E97-4E3D-9587-096F30F1E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There will be a general resurrection of both the good &amp; the evil - John 5:28-29</a:t>
            </a:r>
          </a:p>
          <a:p>
            <a:r>
              <a:rPr lang="en-US" sz="4000" dirty="0"/>
              <a:t>The resurrection will be a bodily resurrection - 1 Corinthians 15:35-38</a:t>
            </a:r>
          </a:p>
          <a:p>
            <a:r>
              <a:rPr lang="en-US" sz="4000" dirty="0"/>
              <a:t>The resurrection will be patterned after Jesus' resurrection - 1 Corinthians 15:20</a:t>
            </a:r>
          </a:p>
        </p:txBody>
      </p:sp>
    </p:spTree>
    <p:extLst>
      <p:ext uri="{BB962C8B-B14F-4D97-AF65-F5344CB8AC3E}">
        <p14:creationId xmlns:p14="http://schemas.microsoft.com/office/powerpoint/2010/main" val="2864402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97682-6980-490D-95BA-8A374BE6F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Everyone Will Stand Before The Judgment Seat Of Christ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C4398-D1F6-43F2-8056-4B2B884C0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There is a judgment day coming - Matthew 25:31-32 </a:t>
            </a:r>
          </a:p>
          <a:p>
            <a:r>
              <a:rPr lang="en-US" sz="4000" dirty="0"/>
              <a:t>Jesus will be the judge - John 5:22; 2 Timothy 4:1</a:t>
            </a:r>
          </a:p>
          <a:p>
            <a:r>
              <a:rPr lang="en-US" sz="4000" dirty="0"/>
              <a:t>Jesus will be just - John 12:48</a:t>
            </a:r>
          </a:p>
          <a:p>
            <a:r>
              <a:rPr lang="en-US" sz="4000" dirty="0"/>
              <a:t>What will be the outcome?</a:t>
            </a:r>
          </a:p>
          <a:p>
            <a:pPr lvl="1"/>
            <a:r>
              <a:rPr lang="en-US" sz="3600" dirty="0"/>
              <a:t>There will be a separation!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3D5D51-4FFC-452F-847F-9F3C65CCF436}"/>
              </a:ext>
            </a:extLst>
          </p:cNvPr>
          <p:cNvSpPr/>
          <p:nvPr/>
        </p:nvSpPr>
        <p:spPr>
          <a:xfrm>
            <a:off x="609600" y="4413738"/>
            <a:ext cx="10972800" cy="1635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 dirty="0"/>
              <a:t>Secret things - Ecclesiastes 12:13-14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0BA6F2-913A-4417-8B79-5168C54C9E37}"/>
              </a:ext>
            </a:extLst>
          </p:cNvPr>
          <p:cNvSpPr/>
          <p:nvPr/>
        </p:nvSpPr>
        <p:spPr>
          <a:xfrm>
            <a:off x="609600" y="4413738"/>
            <a:ext cx="10972800" cy="1635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 dirty="0"/>
              <a:t>Words - Matthew 12:36-37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EA88FD-E72C-463D-8C2D-F886113B14E2}"/>
              </a:ext>
            </a:extLst>
          </p:cNvPr>
          <p:cNvSpPr/>
          <p:nvPr/>
        </p:nvSpPr>
        <p:spPr>
          <a:xfrm>
            <a:off x="609600" y="4413738"/>
            <a:ext cx="10972800" cy="1635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 dirty="0"/>
              <a:t>Deeds done in the body - 2 Corinthians 5:10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A30146-617F-45D9-85D2-FCA9B345EE9F}"/>
              </a:ext>
            </a:extLst>
          </p:cNvPr>
          <p:cNvSpPr/>
          <p:nvPr/>
        </p:nvSpPr>
        <p:spPr>
          <a:xfrm>
            <a:off x="609600" y="4413738"/>
            <a:ext cx="10972800" cy="1635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600"/>
              <a:t>Fruits of our deeds - Jeremiah 17:10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6408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7BECB-5D5F-4083-9A77-96C0CD7F9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Lost Will Go Into Hell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3EED5-0C57-4B2A-A754-288480B01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Hell is a real place</a:t>
            </a:r>
          </a:p>
          <a:p>
            <a:r>
              <a:rPr lang="en-US" sz="4000" dirty="0"/>
              <a:t>Hell is an eternal place</a:t>
            </a:r>
          </a:p>
          <a:p>
            <a:r>
              <a:rPr lang="en-US" sz="4000" dirty="0"/>
              <a:t>Hell is the place for the unsaved - Psalms 9:17; Matthew 25:41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EF15D0-4BDE-4DDE-AF51-7E3D26CE7281}"/>
              </a:ext>
            </a:extLst>
          </p:cNvPr>
          <p:cNvSpPr/>
          <p:nvPr/>
        </p:nvSpPr>
        <p:spPr>
          <a:xfrm>
            <a:off x="609600" y="2426677"/>
            <a:ext cx="10972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a place of torment - Revelation 20:10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292F26-56B3-47F8-9A5F-F4186D049924}"/>
              </a:ext>
            </a:extLst>
          </p:cNvPr>
          <p:cNvSpPr/>
          <p:nvPr/>
        </p:nvSpPr>
        <p:spPr>
          <a:xfrm>
            <a:off x="609600" y="2426677"/>
            <a:ext cx="10972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It is a place of eternal punishment - Matthew 25:46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17ADCA-C635-4E8E-AE07-5419B7693AEC}"/>
              </a:ext>
            </a:extLst>
          </p:cNvPr>
          <p:cNvSpPr/>
          <p:nvPr/>
        </p:nvSpPr>
        <p:spPr>
          <a:xfrm>
            <a:off x="609600" y="2426677"/>
            <a:ext cx="10972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a place described as a lake of fire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E54443-4B8B-44FA-B17C-5521A97C968E}"/>
              </a:ext>
            </a:extLst>
          </p:cNvPr>
          <p:cNvSpPr/>
          <p:nvPr/>
        </p:nvSpPr>
        <p:spPr>
          <a:xfrm>
            <a:off x="609600" y="2426677"/>
            <a:ext cx="10972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a place of outer darkness - Matthew 8:12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64F04F-30E1-4DED-BEDB-FDCAEF3EBA51}"/>
              </a:ext>
            </a:extLst>
          </p:cNvPr>
          <p:cNvSpPr/>
          <p:nvPr/>
        </p:nvSpPr>
        <p:spPr>
          <a:xfrm>
            <a:off x="609600" y="3256329"/>
            <a:ext cx="10972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"Eternal punishment" &amp; "Eternal life" are the same in duration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F49B4C-CE33-4F65-BB54-100422D72D5E}"/>
              </a:ext>
            </a:extLst>
          </p:cNvPr>
          <p:cNvSpPr/>
          <p:nvPr/>
        </p:nvSpPr>
        <p:spPr>
          <a:xfrm>
            <a:off x="609600" y="3256329"/>
            <a:ext cx="10972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But not the same in quality</a:t>
            </a:r>
          </a:p>
        </p:txBody>
      </p:sp>
    </p:spTree>
    <p:extLst>
      <p:ext uri="{BB962C8B-B14F-4D97-AF65-F5344CB8AC3E}">
        <p14:creationId xmlns:p14="http://schemas.microsoft.com/office/powerpoint/2010/main" val="385269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607E3-7F01-4F27-B0F3-38771A68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Saved Will Go Into Heaven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AFE78-B49F-4B3D-B025-A0A67B8F4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Heaven is a real place</a:t>
            </a:r>
          </a:p>
          <a:p>
            <a:r>
              <a:rPr lang="en-US" sz="4000" dirty="0"/>
              <a:t>Heaven will be God's children's eternal home</a:t>
            </a:r>
          </a:p>
          <a:p>
            <a:r>
              <a:rPr lang="en-US" sz="4000" dirty="0"/>
              <a:t>Heaven is a place now accepting reservations - Revelation 20:15</a:t>
            </a:r>
          </a:p>
          <a:p>
            <a:r>
              <a:rPr lang="en-US" sz="4000" dirty="0"/>
              <a:t>Heaven will not be upon this earth - 2 Peter 3:10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49B6CD-397A-4AB8-A8FB-104EBCF925FE}"/>
              </a:ext>
            </a:extLst>
          </p:cNvPr>
          <p:cNvSpPr/>
          <p:nvPr/>
        </p:nvSpPr>
        <p:spPr>
          <a:xfrm>
            <a:off x="609600" y="4360985"/>
            <a:ext cx="10972800" cy="1811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must be prepared to enter heaven (H, B, R, C, B)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FBF306-0F84-49B7-9580-CB4FB4CECF88}"/>
              </a:ext>
            </a:extLst>
          </p:cNvPr>
          <p:cNvSpPr/>
          <p:nvPr/>
        </p:nvSpPr>
        <p:spPr>
          <a:xfrm>
            <a:off x="609600" y="4360985"/>
            <a:ext cx="10972800" cy="1811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Heaven is going to be a wonderful place - Revelation 21:4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08ABDD-F27C-4FA2-8745-C6320AF76AF3}"/>
              </a:ext>
            </a:extLst>
          </p:cNvPr>
          <p:cNvSpPr/>
          <p:nvPr/>
        </p:nvSpPr>
        <p:spPr>
          <a:xfrm>
            <a:off x="609600" y="3094892"/>
            <a:ext cx="10972800" cy="1529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a better country - Hebrews 11:13-16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B6C63F-FECD-4666-A620-426126400BA5}"/>
              </a:ext>
            </a:extLst>
          </p:cNvPr>
          <p:cNvSpPr/>
          <p:nvPr/>
        </p:nvSpPr>
        <p:spPr>
          <a:xfrm>
            <a:off x="609600" y="3094892"/>
            <a:ext cx="10972800" cy="1529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a prepared city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595B82-4D2A-4C96-A6AC-76A16B8EA6F0}"/>
              </a:ext>
            </a:extLst>
          </p:cNvPr>
          <p:cNvSpPr/>
          <p:nvPr/>
        </p:nvSpPr>
        <p:spPr>
          <a:xfrm>
            <a:off x="609600" y="3094892"/>
            <a:ext cx="10972800" cy="1529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where our treasures are - Matthew 6:19-20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F60438-E024-45D9-A125-CBADBB0DD2B4}"/>
              </a:ext>
            </a:extLst>
          </p:cNvPr>
          <p:cNvSpPr/>
          <p:nvPr/>
        </p:nvSpPr>
        <p:spPr>
          <a:xfrm>
            <a:off x="609600" y="3094892"/>
            <a:ext cx="10972800" cy="1529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called "a new heaven &amp; new earth“ - 2 Peter 3:13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BF0AB8-4E58-4E42-B047-A03475CA8622}"/>
              </a:ext>
            </a:extLst>
          </p:cNvPr>
          <p:cNvSpPr/>
          <p:nvPr/>
        </p:nvSpPr>
        <p:spPr>
          <a:xfrm>
            <a:off x="609600" y="3103684"/>
            <a:ext cx="10972800" cy="1529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where the tree of life will be ultimately found - Revelation 22:14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399D2A-0BF2-4F7D-BB26-0485734C6E81}"/>
              </a:ext>
            </a:extLst>
          </p:cNvPr>
          <p:cNvSpPr/>
          <p:nvPr/>
        </p:nvSpPr>
        <p:spPr>
          <a:xfrm>
            <a:off x="609600" y="2497015"/>
            <a:ext cx="10972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where Jesus is now - Acts 7:55; Philippians 3:20; Colossians 4:1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C7E770-31EA-413B-B4EA-90C634FF16F1}"/>
              </a:ext>
            </a:extLst>
          </p:cNvPr>
          <p:cNvSpPr/>
          <p:nvPr/>
        </p:nvSpPr>
        <p:spPr>
          <a:xfrm>
            <a:off x="609600" y="2497015"/>
            <a:ext cx="10972800" cy="1608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It is where the saved will be after the judgment - John 14:1-3; 1 Peter 1:4</a:t>
            </a:r>
          </a:p>
        </p:txBody>
      </p:sp>
    </p:spTree>
    <p:extLst>
      <p:ext uri="{BB962C8B-B14F-4D97-AF65-F5344CB8AC3E}">
        <p14:creationId xmlns:p14="http://schemas.microsoft.com/office/powerpoint/2010/main" val="303825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the Savior</a:t>
            </a:r>
            <a:r>
              <a:rPr lang="en-US" sz="3600" dirty="0"/>
              <a:t> 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oorToHeaven_co_37_PowerPlugs_Template_pgix.v18.01.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orToHeaven_co_37_PowerPlugs_Template_pgix.v17.11.w.potx" id="{7070F719-B41C-4EDB-A135-07814EACC887}" vid="{151C8D99-C3CC-454A-962C-4F3EDCD6C0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DoorToHeaven_co_37_PowerPlugs_Template_pgix.v18.01.w</Template>
  <TotalTime>310</TotalTime>
  <Words>540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DoorToHeaven_co_37_PowerPlugs_Template_pgix.v18.01.w</vt:lpstr>
      <vt:lpstr>Beyond Death’s Door</vt:lpstr>
      <vt:lpstr>Jesus Is Coming</vt:lpstr>
      <vt:lpstr>All The Dead Will Be Raised</vt:lpstr>
      <vt:lpstr>Everyone Will Stand Before The Judgment Seat Of Christ</vt:lpstr>
      <vt:lpstr>The Lost Will Go Into Hell</vt:lpstr>
      <vt:lpstr>The Saved Will Go Into Heaven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Death’s Door</dc:title>
  <dc:creator>Jack Critchfield</dc:creator>
  <cp:lastModifiedBy>Jack Critchfield</cp:lastModifiedBy>
  <cp:revision>34</cp:revision>
  <dcterms:created xsi:type="dcterms:W3CDTF">2019-05-04T00:34:21Z</dcterms:created>
  <dcterms:modified xsi:type="dcterms:W3CDTF">2019-05-09T22:52:15Z</dcterms:modified>
</cp:coreProperties>
</file>